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25.jpeg" ContentType="image/jpeg"/>
  <Override PartName="/ppt/media/image9.jpeg" ContentType="image/jpeg"/>
  <Override PartName="/ppt/media/image23.jpeg" ContentType="image/jpeg"/>
  <Override PartName="/ppt/media/image7.jpeg" ContentType="image/jpeg"/>
  <Override PartName="/ppt/media/image2.png" ContentType="image/png"/>
  <Override PartName="/ppt/media/image6.gif" ContentType="image/gif"/>
  <Override PartName="/ppt/media/image5.jpeg" ContentType="image/jpeg"/>
  <Override PartName="/ppt/media/image24.jpeg" ContentType="image/jpeg"/>
  <Override PartName="/ppt/media/image8.jpeg" ContentType="image/jpeg"/>
  <Override PartName="/ppt/media/image1.png" ContentType="image/png"/>
  <Override PartName="/ppt/media/image10.jpeg" ContentType="image/jpeg"/>
  <Override PartName="/ppt/media/image4.jpeg" ContentType="image/jpeg"/>
  <Override PartName="/ppt/media/image22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png" ContentType="image/png"/>
  <Override PartName="/ppt/media/image21.png" ContentType="image/png"/>
  <Override PartName="/ppt/media/image14.jpeg" ContentType="image/jpeg"/>
  <Override PartName="/ppt/media/image20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3.jpeg" ContentType="image/jpeg"/>
  <Override PartName="/ppt/media/image18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40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BAEF0C5-2A78-4F1C-B237-9481761B68E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nt1k.com/blog/2011/open-stub-j-pole-project-completed-many-times/" TargetMode="External"/><Relationship Id="rId2" Type="http://schemas.openxmlformats.org/officeDocument/2006/relationships/hyperlink" Target="http://www.qsl.net/kp4md/modeling.htm" TargetMode="External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Stub Vertical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Simple Antenna for VHF/UHF Station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Doug Theriault - NO1D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164520"/>
            <a:ext cx="9071640" cy="153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J-Poles, Open Stub J-Pole (OSJ)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Stub Vertical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4114800" y="2482920"/>
            <a:ext cx="2946960" cy="419220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stealthy vertical antennas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People report good performance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various build techniques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Copper Pipe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Rod stock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Wire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7163280" y="1932120"/>
            <a:ext cx="2620800" cy="51087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15804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Multi-Band J-Pole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91080" y="1193400"/>
            <a:ext cx="9881640" cy="59389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274320" y="91440"/>
            <a:ext cx="347472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Stub J-Pole - OSJ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274320" y="2194560"/>
            <a:ext cx="4982400" cy="4997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Needed something relatively stealthy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Able to mount on 4-5 ft pole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Hide it near tree or house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VHF &amp; UHF capable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Relatively easy to build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6583680" y="59400"/>
            <a:ext cx="3200400" cy="72558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vs Buy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91440" y="137628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1" lang="en-US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Easy, Fast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Someone else proved design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Needs special materials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not mechanically inclined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Antennas  $49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3"/>
          <p:cNvSpPr txBox="1"/>
          <p:nvPr/>
        </p:nvSpPr>
        <p:spPr>
          <a:xfrm>
            <a:off x="4937760" y="1371600"/>
            <a:ext cx="4792680" cy="512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1" lang="en-US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Creative use of materials; from wire to pipe/conduit.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 up on antennas can be high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experience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Pride of building it yourself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designs from other hams and then blaze your own trail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Experimentation is fun and enlightening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Its not that difficult !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82880" y="197640"/>
            <a:ext cx="55310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Materials for an OSJ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91440" y="1376280"/>
            <a:ext cx="4389120" cy="5573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is same as Arrow VHF/UHF Open Stub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find majority of materials at Home Depot, Lowes or local scrap dealers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PL259 to 3/8” thread can be found on Amazon and many RF Parts stores online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4846320" y="1005840"/>
            <a:ext cx="5029200" cy="6309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1.5” Aluminum Angle Stock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3/8” Aluminum Rod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3/8”-16 or 3/8”-24” threaded coupler (optional)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U-Bolt or equiv for mounting pole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Mounting pole; metal, wood, pvc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 Saw, Pliers/Wrenches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 tool to create threads on cut rods; 3/8”-16 &amp; 3/8”-24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Nuts and star/lock washers (optional)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Drill and bits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and or Grinder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548640" y="91440"/>
            <a:ext cx="9384840" cy="73760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9418320" cy="74034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406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 Components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82880" y="731520"/>
            <a:ext cx="4145040" cy="31089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654880" y="834840"/>
            <a:ext cx="3397680" cy="25484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4799880" y="3566160"/>
            <a:ext cx="5120640" cy="38404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46440" y="4114800"/>
            <a:ext cx="4593600" cy="34452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46800" y="106200"/>
            <a:ext cx="452520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Assembly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29320" y="834840"/>
            <a:ext cx="4251240" cy="31885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229320" y="4145400"/>
            <a:ext cx="4226400" cy="3169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 rot="5400000">
            <a:off x="3835080" y="1074240"/>
            <a:ext cx="7132320" cy="53488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11340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Tuning and Pruning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412560" y="1220400"/>
            <a:ext cx="9462960" cy="527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 vertical elements straight for proper spacing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you use nuts to hold vertical elements, give yourself room for adjustments; 3/4”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people add threaded screws to top of elements to fine tune lengths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VHF tuning first; you should see UHF  have good SWR w/o needing any adjustments of driven element or large reflector.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UHF tuning to small rod only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Stay away from metal objects when tuning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VHF/UHF Antenna Options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J-Poles vs an Open Stub J-Pole (OSJ)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vs Buy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OSJ Materials and Tools Required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Assembly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References, Links and Useful Information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Mounting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Angle bracket is connected to Coax shield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Metallic or insulated (PVC) pole can be used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Re-Tuning may be needed after mounting if using metallic post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at home QTH on both VHF/UHF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Handles 50W fine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VHF SWR was 1.2:1, UHF higher (1.8:1)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at my QTH based on mounting too close to house which limits access into Prescott .88 machine (from PV)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03640" y="1991520"/>
            <a:ext cx="4426920" cy="393912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504000" y="24948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Antenna Modeling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404320" y="1768680"/>
            <a:ext cx="392328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Notes / Comments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lengths longer than needed and trim/grind to get a good match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 to cut your threads straight; if they’re crooked so will be your elements and will effect matching and pattern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Painting will detune the antenna; if you paint for stealthy look, measure and possibly re-tune; non-conductive paints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Keep away from other metallic surfaces; at least 1 wavelength or more.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Installing next to Stucco wall; beware there’s mesh wire in the wall which will act as reflector and de-tune antenna a bit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784160" y="274320"/>
            <a:ext cx="699408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 / Links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65760" y="1371600"/>
            <a:ext cx="9418320" cy="347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http://nt1k.com/blog/2011/open-stub-j-pole-project-completed-many-times/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https://www.youtube.com/watch?v=PR8r-5jkygY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ARRL Antenna Handbook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www.arrowantennas.com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Info on Modeling by KP4MD: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http://www.qsl.net/kp4md/modeling.htm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 for Attending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feel free to contact me: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NO1D.DOUG@GMAIL.COM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YARC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me on Mt. Union UHF, 447.650 -, 100.0 hz where I’m using an OSJ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@ IRLP Node 7100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Tons of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VHF/UHF Antenna Options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2286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Handheld Flexible Antenna, aka: Rubber Duck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Ground Plane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Mobile – Single/Dual Band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Dipole (horiz or vert)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Yagi’s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Loops, Halos, Quads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J-Poles and OSJ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options to choose from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Rubber Duck, Flexible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4572000" y="1371600"/>
            <a:ext cx="2651760" cy="2651760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They’re ok for a handheld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Compromise 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say not much better than dummy load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Coil spring center is an inductor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for use with mobile rig (although people have tried)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6400800" y="3503520"/>
            <a:ext cx="3200400" cy="37490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Ground Plane Vertical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62480" y="1311840"/>
            <a:ext cx="7517520" cy="5637600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first antenna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¼ Wavelength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19.25” for 2m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6.375” for 70cm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make using some #12ga wire and SO-239 chassis connector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performance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20376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Dipole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to make with piece of coax and some wire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½ Wavelength total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Dipole lengths: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38”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(~19” - 20” each leg)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12”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(~6” each leg)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70cm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Horiz not as efficient for local VHF/UHF repeaters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Vertical mounting is ideal, but feedline coupling could be a problem; needs to run out perpendicular to dipole.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4846320" y="1463040"/>
            <a:ext cx="5094360" cy="48463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158040"/>
            <a:ext cx="907164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Mobile Antenna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good options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require ground plane to be efficient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stealthy say on a balcony railing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5771520" y="1768680"/>
            <a:ext cx="3188520" cy="20912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5212080" y="4023360"/>
            <a:ext cx="4297680" cy="32234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49480"/>
            <a:ext cx="4890960" cy="625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Halo’s and Quads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03640" y="2284920"/>
            <a:ext cx="4426920" cy="335196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5715720" y="731520"/>
            <a:ext cx="3657600" cy="274320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5349960" y="3760920"/>
            <a:ext cx="4251240" cy="31885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Yagi Beam Antennas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gain, very directional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used vertically polarized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very stealthy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Rotators desired which complicates deployment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152320" y="2296080"/>
            <a:ext cx="4426920" cy="3330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2017-05-29T11:27:05Z</dcterms:created>
  <dc:creator/>
  <dc:description/>
  <dc:language>en-US</dc:language>
  <cp:lastModifiedBy/>
  <dcterms:modified xsi:type="dcterms:W3CDTF">2017-06-08T13:37:47Z</dcterms:modified>
  <cp:revision>38</cp:revision>
  <dc:subject/>
  <dc:title/>
</cp:coreProperties>
</file>